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2CFA-410F-4CD2-A824-153B90A11103}" type="datetimeFigureOut">
              <a:rPr lang="cs-CZ" smtClean="0"/>
              <a:pPr/>
              <a:t>2.8.2017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DAF1-D2A9-4DFD-ACA0-9B3151B5F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2CFA-410F-4CD2-A824-153B90A11103}" type="datetimeFigureOut">
              <a:rPr lang="cs-CZ" smtClean="0"/>
              <a:pPr/>
              <a:t>2.8.2017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DAF1-D2A9-4DFD-ACA0-9B3151B5F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2CFA-410F-4CD2-A824-153B90A11103}" type="datetimeFigureOut">
              <a:rPr lang="cs-CZ" smtClean="0"/>
              <a:pPr/>
              <a:t>2.8.2017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DAF1-D2A9-4DFD-ACA0-9B3151B5F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2CFA-410F-4CD2-A824-153B90A11103}" type="datetimeFigureOut">
              <a:rPr lang="cs-CZ" smtClean="0"/>
              <a:pPr/>
              <a:t>2.8.2017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DAF1-D2A9-4DFD-ACA0-9B3151B5F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2CFA-410F-4CD2-A824-153B90A11103}" type="datetimeFigureOut">
              <a:rPr lang="cs-CZ" smtClean="0"/>
              <a:pPr/>
              <a:t>2.8.2017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DAF1-D2A9-4DFD-ACA0-9B3151B5F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2CFA-410F-4CD2-A824-153B90A11103}" type="datetimeFigureOut">
              <a:rPr lang="cs-CZ" smtClean="0"/>
              <a:pPr/>
              <a:t>2.8.2017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DAF1-D2A9-4DFD-ACA0-9B3151B5F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2CFA-410F-4CD2-A824-153B90A11103}" type="datetimeFigureOut">
              <a:rPr lang="cs-CZ" smtClean="0"/>
              <a:pPr/>
              <a:t>2.8.2017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DAF1-D2A9-4DFD-ACA0-9B3151B5F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2CFA-410F-4CD2-A824-153B90A11103}" type="datetimeFigureOut">
              <a:rPr lang="cs-CZ" smtClean="0"/>
              <a:pPr/>
              <a:t>2.8.2017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DAF1-D2A9-4DFD-ACA0-9B3151B5F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2CFA-410F-4CD2-A824-153B90A11103}" type="datetimeFigureOut">
              <a:rPr lang="cs-CZ" smtClean="0"/>
              <a:pPr/>
              <a:t>2.8.2017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DAF1-D2A9-4DFD-ACA0-9B3151B5F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2CFA-410F-4CD2-A824-153B90A11103}" type="datetimeFigureOut">
              <a:rPr lang="cs-CZ" smtClean="0"/>
              <a:pPr/>
              <a:t>2.8.2017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DAF1-D2A9-4DFD-ACA0-9B3151B5F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32CFA-410F-4CD2-A824-153B90A11103}" type="datetimeFigureOut">
              <a:rPr lang="cs-CZ" smtClean="0"/>
              <a:pPr/>
              <a:t>2.8.2017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EDAF1-D2A9-4DFD-ACA0-9B3151B5F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32CFA-410F-4CD2-A824-153B90A11103}" type="datetimeFigureOut">
              <a:rPr lang="cs-CZ" smtClean="0"/>
              <a:pPr/>
              <a:t>2.8.2017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EDAF1-D2A9-4DFD-ACA0-9B3151B5FA3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Globální problémy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285860"/>
            <a:ext cx="8715436" cy="5357850"/>
          </a:xfrm>
        </p:spPr>
        <p:txBody>
          <a:bodyPr/>
          <a:lstStyle/>
          <a:p>
            <a:r>
              <a:rPr lang="cs-CZ" dirty="0" smtClean="0"/>
              <a:t>Jsou to problémy dotýkající se většiny lidí na Zemi</a:t>
            </a:r>
          </a:p>
          <a:p>
            <a:r>
              <a:rPr lang="cs-CZ" dirty="0" smtClean="0"/>
              <a:t>Nepatří sem problémy týkající se jednotlivých zemí, např. alkoholismus v Rusku</a:t>
            </a:r>
          </a:p>
          <a:p>
            <a:r>
              <a:rPr lang="cs-CZ" dirty="0" smtClean="0"/>
              <a:t>Patří sem:války, přístup k pitné vodě, rychlý přírůstek obyvatel, problémy s životním prostředím, nemoci,  nově problémy vyspělých států, které ovlivňují život většiny obyvatel Země (krize finanční, společenská, obezita,migrace)</a:t>
            </a:r>
          </a:p>
          <a:p>
            <a:r>
              <a:rPr lang="cs-CZ" dirty="0" smtClean="0"/>
              <a:t>Lze zařadit i přírodní katastrofy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cs-CZ" dirty="0" smtClean="0"/>
              <a:t>Řešení globálních problémů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Problémy se dotýkají většinou chudých zemí s nestabilní vládou a vysokou mírou korupce</a:t>
            </a:r>
          </a:p>
          <a:p>
            <a:r>
              <a:rPr lang="cs-CZ" dirty="0" smtClean="0"/>
              <a:t>Neodkladné problémy řeší humanitární pomoc (vyspělé státy dodávají potraviny, vodu, hygienické potřeby, vysílají záchranáře)</a:t>
            </a:r>
          </a:p>
          <a:p>
            <a:r>
              <a:rPr lang="cs-CZ" dirty="0" smtClean="0"/>
              <a:t>Rozvojová pomoc je koncepční řešení některých problémů, např. zdroje vody při likvidaci nemocí, většinou má nízký dopad na obyvatelstvo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357686" y="6488668"/>
            <a:ext cx="57881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www.</a:t>
            </a:r>
            <a:r>
              <a:rPr lang="cs-CZ" dirty="0" err="1" smtClean="0"/>
              <a:t>hsph.harvard.edu</a:t>
            </a:r>
            <a:endParaRPr lang="cs-CZ" dirty="0"/>
          </a:p>
        </p:txBody>
      </p:sp>
      <p:pic>
        <p:nvPicPr>
          <p:cNvPr id="8" name="Obrázek 7" descr="m_nedostatek_potravin_5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1071545"/>
            <a:ext cx="9144001" cy="4991629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627784" y="548680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Procentuální podíl obézních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nouze_vod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519332"/>
          </a:xfrm>
          <a:prstGeom prst="rect">
            <a:avLst/>
          </a:prstGeom>
        </p:spPr>
      </p:pic>
      <p:pic>
        <p:nvPicPr>
          <p:cNvPr id="3" name="Obrázek 2" descr="Nedostatek_vod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692696"/>
            <a:ext cx="9144000" cy="63512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129</Words>
  <Application>Microsoft Office PowerPoint</Application>
  <PresentationFormat>Předvádění na obrazovce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Globální problémy</vt:lpstr>
      <vt:lpstr>Řešení globálních problémů</vt:lpstr>
      <vt:lpstr>Snímek 3</vt:lpstr>
      <vt:lpstr>Snímek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Luďa</dc:creator>
  <cp:lastModifiedBy>Úďa</cp:lastModifiedBy>
  <cp:revision>18</cp:revision>
  <dcterms:created xsi:type="dcterms:W3CDTF">2013-02-13T12:53:41Z</dcterms:created>
  <dcterms:modified xsi:type="dcterms:W3CDTF">2017-08-02T14:41:17Z</dcterms:modified>
</cp:coreProperties>
</file>