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1" autoAdjust="0"/>
    <p:restoredTop sz="94660"/>
  </p:normalViewPr>
  <p:slideViewPr>
    <p:cSldViewPr>
      <p:cViewPr varScale="1">
        <p:scale>
          <a:sx n="73" d="100"/>
          <a:sy n="73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2830-5551-4450-905B-572440FFA1B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BFF4-9FAA-4C8D-900C-EB74E283DA2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823C-3A5F-4B6B-8377-EDA9A50A70E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621-FFE6-450A-A395-22744939B9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B866-8262-4026-94E4-DD59983E94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A09A-FC35-4668-B61B-70CA19EE6E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A6ED-2D50-4F9D-A3BD-BE15CD5600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26DC-0885-4578-BB86-7207F31C80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7E36-D5AE-483E-9199-4D70E0556C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3B14-0589-4A26-9509-4AF6624F17F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IN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B022305-E12B-4137-8C49-DF5586BD3E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9AE1EED-CAB4-421C-88F6-417A1FCC075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HORNINY  PŘEMĚNĚNÉ</a:t>
            </a:r>
            <a:endParaRPr lang="en-IN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9.roč.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dell\Desktop\hp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8585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dell\Desktop\fylit hp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30288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dell\Desktop\hp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763" y="86360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dell\Desktop\hp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dell\Desktop\hp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313" y="100330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dell\Desktop\hp11 mram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213" y="725488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2348880"/>
            <a:ext cx="4608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dirty="0" smtClean="0"/>
              <a:t>KONEC</a:t>
            </a:r>
            <a:endParaRPr lang="cs-CZ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ll\Desktop\h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885825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ell\Desktop\hp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942975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ell\Desktop\hp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942975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dell\Desktop\hp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ell\Desktop\hp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97155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ell\Desktop\hp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885825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dell\Desktop\hp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dell\Desktop\hp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763" y="1252538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</TotalTime>
  <Words>5</Words>
  <Application>Microsoft Office PowerPoint</Application>
  <PresentationFormat>Předvádění na obrazovce (4:3)</PresentationFormat>
  <Paragraphs>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Arial</vt:lpstr>
      <vt:lpstr>Modul</vt:lpstr>
      <vt:lpstr>HORNINY  PŘEMĚNĚNÉ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HORNINY  PŘEMĚNĚNÉ</dc:title>
  <dc:subject>DigitalOfficePro Free Templates</dc:subject>
  <dc:creator>dell</dc:creator>
  <cp:keywords>Templates; PowerPoint; DigitalOfficePro; Free</cp:keywords>
  <cp:lastModifiedBy>dell</cp:lastModifiedBy>
  <cp:revision>2</cp:revision>
  <dcterms:created xsi:type="dcterms:W3CDTF">2020-04-15T15:12:22Z</dcterms:created>
  <dcterms:modified xsi:type="dcterms:W3CDTF">2020-04-15T15:22:28Z</dcterms:modified>
  <cp:category>Templates;PowerPoint</cp:category>
</cp:coreProperties>
</file>